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30" r:id="rId16"/>
    <p:sldId id="332" r:id="rId17"/>
    <p:sldId id="310" r:id="rId18"/>
    <p:sldId id="311" r:id="rId19"/>
    <p:sldId id="327" r:id="rId20"/>
    <p:sldId id="329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-scale-community/use-case-hisea/blob/main/notebooks/visualise_delft3dfm.ipynb" TargetMode="External"/><Relationship Id="rId5" Type="http://schemas.openxmlformats.org/officeDocument/2006/relationships/hyperlink" Target="https://github.com/openearth/hydrodynamics-course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13-12-2022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 (horizontal/vertical): next slides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</a:p>
          <a:p>
            <a:r>
              <a:rPr lang="en-US" dirty="0"/>
              <a:t>also possible to select values based on depth </a:t>
            </a:r>
            <a:r>
              <a:rPr lang="en-US" dirty="0" err="1"/>
              <a:t>w.r.t.</a:t>
            </a:r>
            <a:r>
              <a:rPr lang="en-US" dirty="0"/>
              <a:t> z0/</a:t>
            </a:r>
            <a:r>
              <a:rPr lang="en-US" dirty="0" err="1"/>
              <a:t>wl</a:t>
            </a:r>
            <a:r>
              <a:rPr lang="en-US" dirty="0"/>
              <a:t>/bl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depth </a:t>
            </a:r>
            <a:r>
              <a:rPr lang="en-US" dirty="0" err="1"/>
              <a:t>w.r.t.</a:t>
            </a:r>
            <a:r>
              <a:rPr lang="en-US" dirty="0"/>
              <a:t>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multiple depths supported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  <a:p>
            <a:r>
              <a:rPr lang="en-US" dirty="0"/>
              <a:t>also implemented for </a:t>
            </a:r>
            <a:r>
              <a:rPr lang="en-US" dirty="0" err="1"/>
              <a:t>hisfiles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DEF60-98C0-4F7D-807C-A6509549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12" y="174430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661074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 err="1"/>
              <a:t>backened</a:t>
            </a:r>
            <a:r>
              <a:rPr lang="en-US" dirty="0"/>
              <a:t> by </a:t>
            </a:r>
            <a:r>
              <a:rPr lang="en-US" dirty="0" err="1"/>
              <a:t>xugrid</a:t>
            </a:r>
            <a:r>
              <a:rPr lang="en-US" dirty="0"/>
              <a:t> and </a:t>
            </a:r>
            <a:r>
              <a:rPr lang="en-US" dirty="0" err="1"/>
              <a:t>xarray</a:t>
            </a:r>
            <a:endParaRPr lang="en-US" dirty="0"/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various plotting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01A7E-63DD-4C4B-A629-BAAD6B6B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fails, example script </a:t>
            </a:r>
            <a:r>
              <a:rPr lang="en-US" dirty="0" err="1">
                <a:highlight>
                  <a:srgbClr val="FFFF00"/>
                </a:highlight>
              </a:rPr>
              <a:t>beschikbaar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retrieve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values</a:t>
            </a:r>
            <a:r>
              <a:rPr lang="nl-NL" dirty="0">
                <a:highlight>
                  <a:srgbClr val="FFFF00"/>
                </a:highlight>
              </a:rPr>
              <a:t> on </a:t>
            </a:r>
            <a:r>
              <a:rPr lang="nl-NL" dirty="0" err="1">
                <a:highlight>
                  <a:srgbClr val="FFFF00"/>
                </a:highlight>
              </a:rPr>
              <a:t>depth</a:t>
            </a:r>
            <a:r>
              <a:rPr lang="nl-NL" dirty="0">
                <a:highlight>
                  <a:srgbClr val="FFFF00"/>
                </a:highlight>
              </a:rPr>
              <a:t> w.r.t. z0/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bl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also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hisfile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now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available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mapfile</a:t>
            </a:r>
            <a:r>
              <a:rPr lang="nl-NL" dirty="0">
                <a:highlight>
                  <a:srgbClr val="FFFF00"/>
                </a:highlight>
              </a:rPr>
              <a:t>), does </a:t>
            </a:r>
            <a:r>
              <a:rPr lang="nl-NL" dirty="0" err="1">
                <a:highlight>
                  <a:srgbClr val="FFFF00"/>
                </a:highlight>
              </a:rPr>
              <a:t>it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work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fou</a:t>
            </a:r>
            <a:r>
              <a:rPr lang="nl-NL">
                <a:highlight>
                  <a:srgbClr val="FFFF00"/>
                </a:highlight>
              </a:rPr>
              <a:t>?</a:t>
            </a:r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2023 projectplan</a:t>
            </a:r>
            <a:r>
              <a:rPr lang="nl-NL">
                <a:highlight>
                  <a:srgbClr val="FFFF00"/>
                </a:highlight>
              </a:rPr>
              <a:t>: mail Arthur </a:t>
            </a:r>
            <a:r>
              <a:rPr lang="nl-NL" dirty="0">
                <a:highlight>
                  <a:srgbClr val="FFFF00"/>
                </a:highlight>
              </a:rPr>
              <a:t>08-12-2022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 dirty="0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afstemmen: </a:t>
            </a:r>
            <a:r>
              <a:rPr lang="nl-NL" dirty="0">
                <a:hlinkClick r:id="rId5"/>
              </a:rPr>
              <a:t>https://github.com/openearth/hydrodynamics-course</a:t>
            </a:r>
            <a:endParaRPr lang="nl-NL" dirty="0"/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6"/>
              </a:rPr>
              <a:t>https://github.com/c-scale-community/use-case-hisea/blob/main/notebooks/visualise_delft3dfm.ipynb</a:t>
            </a:r>
            <a:r>
              <a:rPr lang="nl-NL" dirty="0">
                <a:highlight>
                  <a:srgbClr val="FFFF00"/>
                </a:highlight>
              </a:rPr>
              <a:t> &gt;&gt; </a:t>
            </a:r>
            <a:r>
              <a:rPr lang="nl-NL" dirty="0" err="1">
                <a:highlight>
                  <a:srgbClr val="FFFF00"/>
                </a:highlight>
              </a:rPr>
              <a:t>bjorn</a:t>
            </a:r>
            <a:r>
              <a:rPr lang="nl-NL" dirty="0">
                <a:highlight>
                  <a:srgbClr val="FFFF00"/>
                </a:highlight>
              </a:rPr>
              <a:t> vragen meer </a:t>
            </a:r>
            <a:r>
              <a:rPr lang="nl-NL" dirty="0" err="1">
                <a:highlight>
                  <a:srgbClr val="FFFF00"/>
                </a:highlight>
              </a:rPr>
              <a:t>hydrolib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te gebruiken (wat heeft hij nog nodig?)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5db5d4ef-9fd2-45ea-8e34-77d63cce28d8"/>
    <ds:schemaRef ds:uri="http://schemas.microsoft.com/office/infopath/2007/PartnerControls"/>
    <ds:schemaRef ds:uri="58dc3081-d8a1-4e92-884a-04f6ca0fc63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2347</TotalTime>
  <Words>984</Words>
  <Application>Microsoft Office PowerPoint</Application>
  <PresentationFormat>Widescreen</PresentationFormat>
  <Paragraphs>140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slice trough 3D partitioned FM map data</vt:lpstr>
      <vt:lpstr>Examples: various plotting options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230</cp:revision>
  <dcterms:created xsi:type="dcterms:W3CDTF">2020-02-17T13:56:38Z</dcterms:created>
  <dcterms:modified xsi:type="dcterms:W3CDTF">2022-12-13T20:35:58Z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